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6C10C-603B-4FA9-98C5-63B4F1CA7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A8FBBA-EF37-4B50-B6B4-C358E3FDD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657A1-1081-488C-B178-939772D68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48FDA-CCC8-4558-9266-129860CE1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DEC3D8-53AB-4680-9F6D-DC97D74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56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70748-6186-42AD-A319-DF9B0F1D2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7E4844-E494-44CC-B942-8F0122CD87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9D479A-96F9-473E-AE16-E696FDE0E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9409FC-5C6B-401C-9066-2A42D8986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2D8A1-E907-4DB7-8082-AF42A58D7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39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F80FE7-084D-4E1B-896E-06270F5162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3541B1-7547-4190-9511-DBA662230B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2C322-4522-42AB-9F27-69F9B6198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FEE57-8C4A-49B4-9EFE-07B539EAB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FD8302-1D72-49DE-9E5C-BA3539F0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4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0BE8A-DF62-49E3-8BEE-CAA101612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6ADA3-B36E-4C96-B1BB-2AC84D921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A8C45-2E87-4F52-9443-EF15189EF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F3773-6F25-47F2-9BAF-C50CFD09A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2D7E8E-40A3-4E34-A973-CE0660885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2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7F9AE-ABDA-43C1-851C-3CDFBFCB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B5A36-43F8-47DE-BE2B-59771DFB7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E517B-07D1-4D28-9583-E373218EE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4596D-A8D5-4B99-AD4D-F0E5E0E89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4D7F2-DB90-4153-AF63-CE6FD98E7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6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B5820-2EF2-413B-B55E-791344F2B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1174E-3058-46E3-8A4F-7240B17DC3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9BC406-61E6-491A-9C50-8DEB472EB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326B87-2CA0-44D9-BC62-057EFCBB0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DE53AF-B748-4E2D-92FA-4FB0006A4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E1B75-DEFB-48F2-9F45-6FA9D54C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76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B940B-785C-4798-8764-A97DDBFF1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4572EA-6E94-49BF-9ED2-CC3C86BA8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C91B7-F978-41A2-8E11-0333454D5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418F82-9E39-4741-AC4B-D679C94CA7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6A85D1-F1E5-4C8B-94D7-761A264786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BEF986-6C86-4BC4-99FA-E9F6C4D66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37E73B-F14E-4618-8445-86FFD849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6D7C40-99EC-4420-A14D-B3328D3E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8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72D56-C8E2-4132-85C0-07B32162B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012BA5-A221-409F-B823-4953C138B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C46FD-E3C8-4B04-95A6-26931544C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6F188-75BD-480D-A41E-2CEB6DE1A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87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ED6E18-4AD6-4D1F-A3B7-0BBF8F240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1119F3-FE8C-4215-9992-65167A82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1C048-6DD9-438C-8319-0490DF3A9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30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97993-94FA-4247-BA8A-7F27B9E9B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58F94-54BF-418F-A7C0-104D61E60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2C5AD7-907F-4F6F-9F24-A4B3A2FC4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40FCF5-8598-49AB-9EF8-D14D0E63E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F51820-4DB3-4AA2-865F-7BBBDFC7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CC5646-12F8-4CA9-A95C-F0749AD3D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7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9B13-F1F6-4860-BCB8-D8650985B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FD1A78-B628-4E05-9D00-B9BC6FDF71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4A6414-8E30-492A-9F9E-24CBCB949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3FED5-F55E-4364-97CB-6FCBA5CB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916A7-A827-4D1E-B466-A6C654621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E5B16A-FD98-4C58-8BE7-36F1F275E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2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3CB7D8-0D9E-43B4-A995-6D6903B0B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39668-7B29-4F4A-B6C1-5A3E695F2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3849D-F30C-44CC-AB40-C56C0C00E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0331A-C1EF-4620-B848-7AC045A6CBBA}" type="datetimeFigureOut">
              <a:rPr lang="en-US" smtClean="0"/>
              <a:t>9/7/2021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0319B-3FFD-44B2-9466-881CCBCB7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F4EBC-20F8-4617-B110-A48B61E484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1418A-330C-4E6D-8B78-FF8491527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27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ross@washoeschools.ne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6F7A1-624A-4201-8827-2578AC28C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Pacific Rim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DEEA6-1916-4C77-A491-1B94A06E58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Instructor:  David Ross</a:t>
            </a:r>
          </a:p>
        </p:txBody>
      </p:sp>
    </p:spTree>
    <p:extLst>
      <p:ext uri="{BB962C8B-B14F-4D97-AF65-F5344CB8AC3E}">
        <p14:creationId xmlns:p14="http://schemas.microsoft.com/office/powerpoint/2010/main" val="3990918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8FF3F-2B05-4AEE-90BD-BFC8E8DBA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way to communicate…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F437B-F2C0-475E-B0C6-B4BCAC3C5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Email:  </a:t>
            </a:r>
            <a:r>
              <a:rPr lang="en-US" dirty="0">
                <a:hlinkClick r:id="rId2"/>
              </a:rPr>
              <a:t>dross@washoeschools.net</a:t>
            </a:r>
            <a:r>
              <a:rPr lang="en-US" dirty="0"/>
              <a:t>  </a:t>
            </a:r>
          </a:p>
          <a:p>
            <a:r>
              <a:rPr lang="en-US" dirty="0"/>
              <a:t>Phone:  775 333-5050 to leave a message.</a:t>
            </a:r>
          </a:p>
          <a:p>
            <a:r>
              <a:rPr lang="en-US" dirty="0"/>
              <a:t>Check Infinite Campus regularly.</a:t>
            </a:r>
          </a:p>
        </p:txBody>
      </p:sp>
    </p:spTree>
    <p:extLst>
      <p:ext uri="{BB962C8B-B14F-4D97-AF65-F5344CB8AC3E}">
        <p14:creationId xmlns:p14="http://schemas.microsoft.com/office/powerpoint/2010/main" val="3552050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B177C-D8AA-49A9-A46B-4DB9CCCFB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class about?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E65CC-657C-4D29-BEE6-6E317010C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 class about East Asian culture and history.</a:t>
            </a:r>
          </a:p>
          <a:p>
            <a:r>
              <a:rPr lang="en-US" dirty="0"/>
              <a:t>The primary goal of the course is to develop student cultural intelligence.</a:t>
            </a:r>
          </a:p>
          <a:p>
            <a:r>
              <a:rPr lang="en-US" dirty="0"/>
              <a:t>India:  6 weeks</a:t>
            </a:r>
          </a:p>
          <a:p>
            <a:r>
              <a:rPr lang="en-US" dirty="0"/>
              <a:t>Japan:  6 weeks</a:t>
            </a:r>
          </a:p>
          <a:p>
            <a:r>
              <a:rPr lang="en-US" dirty="0"/>
              <a:t>China:  6 weeks</a:t>
            </a:r>
          </a:p>
        </p:txBody>
      </p:sp>
    </p:spTree>
    <p:extLst>
      <p:ext uri="{BB962C8B-B14F-4D97-AF65-F5344CB8AC3E}">
        <p14:creationId xmlns:p14="http://schemas.microsoft.com/office/powerpoint/2010/main" val="219208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87E24-9463-4D7C-ACE7-499F68DAC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books we will read.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93C02-487A-4ACA-8C49-0CBE397B7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India:  </a:t>
            </a:r>
            <a:r>
              <a:rPr lang="en-US" i="1" dirty="0"/>
              <a:t>Siddhartha</a:t>
            </a:r>
            <a:r>
              <a:rPr lang="en-US" dirty="0"/>
              <a:t>, by Herman Hesse</a:t>
            </a:r>
          </a:p>
          <a:p>
            <a:r>
              <a:rPr lang="en-US" dirty="0"/>
              <a:t>Japan:  </a:t>
            </a:r>
            <a:r>
              <a:rPr lang="en-US" i="1" dirty="0"/>
              <a:t>The 47 Ronin Story</a:t>
            </a:r>
            <a:r>
              <a:rPr lang="en-US" dirty="0"/>
              <a:t>, by John Allyn</a:t>
            </a:r>
          </a:p>
          <a:p>
            <a:r>
              <a:rPr lang="en-US" dirty="0"/>
              <a:t>China:  </a:t>
            </a:r>
            <a:r>
              <a:rPr lang="en-US" i="1" dirty="0"/>
              <a:t>Iron and Silk</a:t>
            </a:r>
            <a:r>
              <a:rPr lang="en-US" dirty="0"/>
              <a:t>, by Mark Salzman</a:t>
            </a:r>
          </a:p>
          <a:p>
            <a:endParaRPr lang="en-US" dirty="0"/>
          </a:p>
          <a:p>
            <a:r>
              <a:rPr lang="en-US" dirty="0"/>
              <a:t>Are you seeing the books being read at home?</a:t>
            </a:r>
          </a:p>
          <a:p>
            <a:r>
              <a:rPr lang="en-US" dirty="0"/>
              <a:t>If not, you should </a:t>
            </a:r>
            <a:r>
              <a:rPr lang="en-US"/>
              <a:t>be concerned!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635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124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Pacific Rim</vt:lpstr>
      <vt:lpstr>Best way to communicate…</vt:lpstr>
      <vt:lpstr>What is the class about?</vt:lpstr>
      <vt:lpstr>The books we will read.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Pacific Rim</dc:title>
  <dc:creator>Ross, David</dc:creator>
  <cp:lastModifiedBy>Ross, David</cp:lastModifiedBy>
  <cp:revision>1</cp:revision>
  <dcterms:created xsi:type="dcterms:W3CDTF">2021-09-08T02:48:35Z</dcterms:created>
  <dcterms:modified xsi:type="dcterms:W3CDTF">2021-09-08T03:11:23Z</dcterms:modified>
</cp:coreProperties>
</file>